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3a0bd901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3a0bd901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3a0bd901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3a0bd901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3a0bd901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3a0bd901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a0bd901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3a0bd901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a0bd90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a0bd90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3a0bd90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3a0bd90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3a0bd90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3a0bd90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3a0bd901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3a0bd901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3a0bd90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3a0bd90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3a0bd90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3a0bd90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3a0bd901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3a0bd901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3a0bd901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3a0bd90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Survey of Generative Adversarial Neural Networks (GAN) for Text-to-Image Synthesis</a:t>
            </a:r>
            <a:endParaRPr b="1" sz="3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Mirsaeid Abolghasemi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 Jose State University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2020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242425" y="133300"/>
            <a:ext cx="85206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4 GAN Based Text-to-image Synthesis Results Comparison 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52400" y="10950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comparison between 14 GANs with respect to their Inception Scores (IS).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750" y="1683700"/>
            <a:ext cx="4636050" cy="29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33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4 GAN Based Text-to-image Synthesis Results Comparison(Cont.)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best images of “birds” and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 plate of vegetables”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generated by GAN-INT-CLS, StackGAN, StackGAN++, AttnGAN, and HDGAN.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25" y="1925725"/>
            <a:ext cx="4090550" cy="28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725" y="2068725"/>
            <a:ext cx="4172575" cy="27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5 CONCLUSION 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latest progress in the study of text-to-image synthesis provides various persuasive techniques and algorithms.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 first, the primary goal of text-to-image synthesis was to generate images from simple texts, and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that goal later adjusted to natural languages.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this survey, new techniques were explained which can create the best visual and image-realistic pictures from text-based natural language.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pictures created usually based on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adversarial generative networks (GANs),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deep convolutional decoder networks, and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multimodal learning methods.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techniques will be outstandingly expanded in the near future.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less human interaction and maximizing the scale of the generated images can be impressive improvements in the future.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Reference: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article is a summary of the following paper: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Jorge Agnese and Jonathan Herrera and Haicheng Tao and Xingquan Zhu, “A Survey and Taxonomy of Adversarial Neural Networks for Text-to-Image Synthesis”, arXiv, 2019.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5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1.1 Traditional Learning-Based Text-to-image Synthesis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33775" y="105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Recent research into the conversion of text to picture (Zhu et al., 2007).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program uses the similarity between keywords (or keyphrases) and images and recognizes descriptive and "pictureable" text objects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then looks for the most possible text-conditioned image pieces,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eventually optimizes the text-conditioned image structure as well as the image sections.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150" y="2236500"/>
            <a:ext cx="3882750" cy="28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1.1 Traditional Learning-Based Text-to-image Synthesis (Cont.)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Supervised learning based text-to-image synthesis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600" y="1658738"/>
            <a:ext cx="4807650" cy="29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1.2 GAN Based Text-to-image Synthesis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text-to-image synthesis based on the generative adversarial neural network (GAN) (Huang et al. 2018).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GAN-based text-to-image synthesis incorporates discriminative and generative learning to train neural networks outputting in pictures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being semantically similar to the training samples or matched to a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subset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training photos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325" y="2329300"/>
            <a:ext cx="5193375" cy="25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1.2 GAN Based Text-to-image Synthesis(Cont.)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graphic overview of the GAN-based text-to-image (T2I) synthesis process and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survey description of GAN-based frameworks/methods.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825" y="1754000"/>
            <a:ext cx="5590350" cy="29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38050"/>
            <a:ext cx="8520600" cy="27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2 FRAMEWORKS 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2.1 Generative Adversarial Neural Network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computational interpretation of the Framework of the Generative Adversarial Network (GAN). 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Generator G(z) is equipped, from a random noise distribution, to produce synthetic/fake resemblance to actual samples. 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real and fake samples are fed together to the Discriminator D(x) 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Discriminator is qualified to differentiate counterfeit samples from real data. 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125" y="2732825"/>
            <a:ext cx="5020625" cy="22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81350"/>
            <a:ext cx="8520600" cy="23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2.2 cGAN: Conditional GAN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Functional overview of the conditional GAN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Generator G(z) produces samples and several condition vector (in this case text) by a random noise distribution. 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fake inputs are passed to Discriminator D(x) together with real data and a similar condition vector, and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Discriminator measures the probability that the fake input resulted from the real data distribution of the results.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900" y="2389900"/>
            <a:ext cx="5074275" cy="24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2.3 Advanced GAN Frameworks for Text-to-Image Synthesis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high-level comparison of several advanced GANs framework for text-to-image synthesis.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All frameworks take text (red triangle) as input and generate output images.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(A) uses multiple discriminators and one generator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(B) uses multiple-stage GANs where the output from one GAN is fed to the next GAN as input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(C) progressively trains symmetric discriminators and generators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(D) uses a single-stream generator with a hierarchically-nested discriminator trained from end-to-end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988" y="2755450"/>
            <a:ext cx="5450025" cy="18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-48525"/>
            <a:ext cx="8520600" cy="13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 CATEGORIZATION of TEXT-TO-IMAGE SYNTHESIS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572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GAN frameworks are categorized into four major groups: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 Enhancement GANs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Resolution Enhancement GANs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Diversity Enhancement GANs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Motion Enhancement GAGs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925" y="1901200"/>
            <a:ext cx="5630399" cy="30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